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Oswald" panose="020B0604020202020204" charset="0"/>
      <p:regular r:id="rId8"/>
      <p:bold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774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683631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1995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5b18b121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5b18b121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1704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5b18b121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5b18b121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1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5b18b121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5b18b121d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7422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5b18b121d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5b18b121d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8701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Salón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000" y="1004325"/>
            <a:ext cx="1760374" cy="176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2150" y="358300"/>
            <a:ext cx="1312925" cy="182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00375" y="2111075"/>
            <a:ext cx="3143250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34975" y="358300"/>
            <a:ext cx="2143125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7">
            <a:alphaModFix/>
          </a:blip>
          <a:srcRect r="49864"/>
          <a:stretch/>
        </p:blipFill>
        <p:spPr>
          <a:xfrm>
            <a:off x="820822" y="3233250"/>
            <a:ext cx="1535099" cy="115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82725" y="2041450"/>
            <a:ext cx="2214549" cy="28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46300" y="485675"/>
            <a:ext cx="1226151" cy="12261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/>
          <p:cNvSpPr txBox="1"/>
          <p:nvPr/>
        </p:nvSpPr>
        <p:spPr>
          <a:xfrm>
            <a:off x="1205345" y="899800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/>
              <a:t>Ray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3283527" y="358300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/>
              <a:t>Ray</a:t>
            </a: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2834612" y="203108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/>
              <a:t>Ray</a:t>
            </a:r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6282725" y="262875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  <p:sp>
        <p:nvSpPr>
          <p:cNvPr id="14" name="Rectángulo 13"/>
          <p:cNvSpPr/>
          <p:nvPr/>
        </p:nvSpPr>
        <p:spPr>
          <a:xfrm>
            <a:off x="1709009" y="3079361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  <p:sp>
        <p:nvSpPr>
          <p:cNvPr id="15" name="Rectángulo 14"/>
          <p:cNvSpPr/>
          <p:nvPr/>
        </p:nvSpPr>
        <p:spPr>
          <a:xfrm>
            <a:off x="8336987" y="416763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  <p:sp>
        <p:nvSpPr>
          <p:cNvPr id="16" name="Rectángulo 15"/>
          <p:cNvSpPr/>
          <p:nvPr/>
        </p:nvSpPr>
        <p:spPr>
          <a:xfrm>
            <a:off x="4291741" y="2304056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  <p:sp>
        <p:nvSpPr>
          <p:cNvPr id="17" name="Rectángulo 16"/>
          <p:cNvSpPr/>
          <p:nvPr/>
        </p:nvSpPr>
        <p:spPr>
          <a:xfrm>
            <a:off x="5331275" y="2002844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  <p:sp>
        <p:nvSpPr>
          <p:cNvPr id="18" name="Rectángulo 17"/>
          <p:cNvSpPr/>
          <p:nvPr/>
        </p:nvSpPr>
        <p:spPr>
          <a:xfrm>
            <a:off x="6970736" y="1803298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517525" y="358300"/>
            <a:ext cx="19008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pasillo del colegio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375" y="1502175"/>
            <a:ext cx="1900850" cy="25344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828700" y="4116475"/>
            <a:ext cx="1118700" cy="2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 err="1" smtClean="0"/>
              <a:t>Bayron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9" name="Google Shape;69;p14"/>
          <p:cNvSpPr txBox="1"/>
          <p:nvPr/>
        </p:nvSpPr>
        <p:spPr>
          <a:xfrm>
            <a:off x="3483150" y="3235075"/>
            <a:ext cx="1624200" cy="2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s-CO" dirty="0" err="1"/>
              <a:t>Bayron</a:t>
            </a:r>
            <a:endParaRPr lang="es-CO" dirty="0"/>
          </a:p>
          <a:p>
            <a:pPr lvl="0"/>
            <a:endParaRPr lang="es-C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2450" y="620775"/>
            <a:ext cx="3512555" cy="25344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6771300" y="4219650"/>
            <a:ext cx="1118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s-CO" dirty="0" err="1"/>
              <a:t>Bayron</a:t>
            </a:r>
            <a:endParaRPr lang="es-CO" dirty="0"/>
          </a:p>
          <a:p>
            <a:pPr lvl="0"/>
            <a:endParaRPr lang="es-CO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5">
            <a:alphaModFix/>
          </a:blip>
          <a:srcRect l="4538" r="5062" b="59577"/>
          <a:stretch/>
        </p:blipFill>
        <p:spPr>
          <a:xfrm>
            <a:off x="5564575" y="3261425"/>
            <a:ext cx="3404950" cy="92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5576" y="538000"/>
            <a:ext cx="1807050" cy="19165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7135150" y="2454575"/>
            <a:ext cx="1118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s-CO" dirty="0" err="1"/>
              <a:t>Bayron</a:t>
            </a:r>
            <a:endParaRPr lang="es-CO" dirty="0"/>
          </a:p>
          <a:p>
            <a:pPr lvl="0"/>
            <a:endParaRPr lang="es-CO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Parque exterior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6300" y="446975"/>
            <a:ext cx="2758851" cy="206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525" y="1043125"/>
            <a:ext cx="2881150" cy="21608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517525" y="3288350"/>
            <a:ext cx="23328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 la silla para bebes</a:t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8598" y="2748037"/>
            <a:ext cx="2981750" cy="143699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6190588" y="4353400"/>
            <a:ext cx="23328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Araña para escalar (No debe ser igual a esta )</a:t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00350" y="2969875"/>
            <a:ext cx="1687025" cy="168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05701" y="502725"/>
            <a:ext cx="2154049" cy="2135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ángulo 1"/>
          <p:cNvSpPr/>
          <p:nvPr/>
        </p:nvSpPr>
        <p:spPr>
          <a:xfrm>
            <a:off x="2467668" y="788087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/>
              <a:t>Ray</a:t>
            </a:r>
            <a:endParaRPr lang="es-E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interior del hangar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4575" y="508550"/>
            <a:ext cx="2290500" cy="16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499" y="556775"/>
            <a:ext cx="2332799" cy="1411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9975" y="3102400"/>
            <a:ext cx="2388956" cy="191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19675" y="543325"/>
            <a:ext cx="1169457" cy="132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58500" y="2493700"/>
            <a:ext cx="3140300" cy="20935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/>
        </p:nvSpPr>
        <p:spPr>
          <a:xfrm>
            <a:off x="4083075" y="45872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Pantallas en pared</a:t>
            </a:r>
            <a:endParaRPr/>
          </a:p>
        </p:txBody>
      </p:sp>
      <p:sp>
        <p:nvSpPr>
          <p:cNvPr id="98" name="Google Shape;98;p16"/>
          <p:cNvSpPr txBox="1"/>
          <p:nvPr/>
        </p:nvSpPr>
        <p:spPr>
          <a:xfrm>
            <a:off x="6316850" y="20766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Mesas touch</a:t>
            </a:r>
            <a:endParaRPr/>
          </a:p>
        </p:txBody>
      </p:sp>
      <p:sp>
        <p:nvSpPr>
          <p:cNvPr id="99" name="Google Shape;99;p16"/>
          <p:cNvSpPr txBox="1"/>
          <p:nvPr/>
        </p:nvSpPr>
        <p:spPr>
          <a:xfrm>
            <a:off x="517525" y="28857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Consolas</a:t>
            </a:r>
            <a:endParaRPr/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8175" y="1003825"/>
            <a:ext cx="1940400" cy="194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522" y="2508288"/>
            <a:ext cx="668440" cy="129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interior del hangar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7" name="Google Shape;10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3088" y="358300"/>
            <a:ext cx="1718276" cy="171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1400" y="466963"/>
            <a:ext cx="1718276" cy="179464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867038" y="28599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Arcos pasillos</a:t>
            </a:r>
            <a:endParaRPr/>
          </a:p>
        </p:txBody>
      </p:sp>
      <p:sp>
        <p:nvSpPr>
          <p:cNvPr id="110" name="Google Shape;110;p17"/>
          <p:cNvSpPr txBox="1"/>
          <p:nvPr/>
        </p:nvSpPr>
        <p:spPr>
          <a:xfrm>
            <a:off x="4420800" y="217850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Sillas futuristas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8537" y="3362701"/>
            <a:ext cx="1959225" cy="132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/>
        </p:nvSpPr>
        <p:spPr>
          <a:xfrm>
            <a:off x="846850" y="459872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Compuertas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 rotWithShape="1">
          <a:blip r:embed="rId7">
            <a:alphaModFix/>
          </a:blip>
          <a:srcRect l="11145" r="41468"/>
          <a:stretch/>
        </p:blipFill>
        <p:spPr>
          <a:xfrm>
            <a:off x="2634300" y="3292225"/>
            <a:ext cx="1173025" cy="139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8525" y="1117709"/>
            <a:ext cx="3234074" cy="18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 rotWithShape="1">
          <a:blip r:embed="rId9">
            <a:alphaModFix/>
          </a:blip>
          <a:srcRect l="19065" r="42205"/>
          <a:stretch/>
        </p:blipFill>
        <p:spPr>
          <a:xfrm>
            <a:off x="4279738" y="2805450"/>
            <a:ext cx="1034724" cy="194867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3681650" y="468877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Escalera metalica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 rotWithShape="1">
          <a:blip r:embed="rId10">
            <a:alphaModFix/>
          </a:blip>
          <a:srcRect t="14177"/>
          <a:stretch/>
        </p:blipFill>
        <p:spPr>
          <a:xfrm>
            <a:off x="5786875" y="3746102"/>
            <a:ext cx="961900" cy="122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6306550" y="451432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Gabinetes en muros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636937" y="3169100"/>
            <a:ext cx="2087437" cy="122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369325" y="1061100"/>
            <a:ext cx="1637851" cy="92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 txBox="1"/>
          <p:nvPr/>
        </p:nvSpPr>
        <p:spPr>
          <a:xfrm>
            <a:off x="6901325" y="198237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7"/>
          <p:cNvSpPr txBox="1"/>
          <p:nvPr/>
        </p:nvSpPr>
        <p:spPr>
          <a:xfrm>
            <a:off x="6937400" y="198237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Luces de techo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 pared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</Words>
  <Application>Microsoft Office PowerPoint</Application>
  <PresentationFormat>Presentación en pantalla (16:9)</PresentationFormat>
  <Paragraphs>31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Oswald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JANUS</cp:lastModifiedBy>
  <cp:revision>3</cp:revision>
  <dcterms:modified xsi:type="dcterms:W3CDTF">2019-12-05T08:33:25Z</dcterms:modified>
</cp:coreProperties>
</file>